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7F4FA-79CF-E944-8CA4-747DB6875837}" type="datetimeFigureOut">
              <a:rPr lang="en-US" smtClean="0"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D12EC-F174-7C40-8393-C376903513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Sketchup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Tara Geidel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Content Placeholder 5" descr="Screen shot 2010-12-02 at 2.32.49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22" r="-682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creen shot 2010-12-02 at 2.32.58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22" r="-6822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creen shot 2010-12-02 at 2.33.13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22" r="-6822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Google Sketchup</vt:lpstr>
      <vt:lpstr>  </vt:lpstr>
      <vt:lpstr> </vt:lpstr>
      <vt:lpstr> </vt:lpstr>
    </vt:vector>
  </TitlesOfParts>
  <Company>Dakota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Sketchup</dc:title>
  <dc:creator>DSU DSU</dc:creator>
  <cp:lastModifiedBy>DSU DSU</cp:lastModifiedBy>
  <cp:revision>1</cp:revision>
  <dcterms:created xsi:type="dcterms:W3CDTF">2010-12-02T20:31:05Z</dcterms:created>
  <dcterms:modified xsi:type="dcterms:W3CDTF">2010-12-02T20:34:29Z</dcterms:modified>
</cp:coreProperties>
</file>