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docProps/custom.xml" ContentType="application/vnd.openxmlformats-officedocument.custom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6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3B474-C160-406B-B670-A7BE8DADE93C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06578-3FAD-4C18-8087-22F9BB5D59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06578-3FAD-4C18-8087-22F9BB5D59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183E5-2404-472D-8CC5-89CA1B62B775}" type="datetimeFigureOut">
              <a:rPr lang="en-US" smtClean="0"/>
              <a:pPr/>
              <a:t>12/13/10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3F31-BDFF-4558-87ED-91112944F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Sun 6"/>
            <p:cNvSpPr/>
            <p:nvPr/>
          </p:nvSpPr>
          <p:spPr>
            <a:xfrm>
              <a:off x="0" y="0"/>
              <a:ext cx="5105400" cy="5486400"/>
            </a:xfrm>
            <a:prstGeom prst="sun">
              <a:avLst/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Cloud 5"/>
            <p:cNvSpPr/>
            <p:nvPr/>
          </p:nvSpPr>
          <p:spPr>
            <a:xfrm>
              <a:off x="1143000" y="152400"/>
              <a:ext cx="8001000" cy="6705600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1273175"/>
            <a:ext cx="6705600" cy="1470025"/>
          </a:xfrm>
        </p:spPr>
        <p:txBody>
          <a:bodyPr>
            <a:prstTxWarp prst="textWave2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>
                  <a:noFill/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Student of the Week</a:t>
            </a:r>
            <a:endParaRPr lang="en-US" b="1" dirty="0">
              <a:ln w="11430">
                <a:noFill/>
              </a:ln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76962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mic Sans MS" pitchFamily="66" charset="0"/>
              </a:rPr>
              <a:t>This certificate celebrates </a:t>
            </a:r>
            <a:endParaRPr lang="en-US" sz="2800" b="1" dirty="0">
              <a:solidFill>
                <a:schemeClr val="tx1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Comic Sans MS" pitchFamily="66" charset="0"/>
            </a:endParaRPr>
          </a:p>
        </p:txBody>
      </p:sp>
      <p:sp>
        <p:nvSpPr>
          <p:cNvPr id="18" name="Subtitle 4"/>
          <p:cNvSpPr txBox="1">
            <a:spLocks/>
          </p:cNvSpPr>
          <p:nvPr/>
        </p:nvSpPr>
        <p:spPr>
          <a:xfrm>
            <a:off x="1295400" y="3505200"/>
            <a:ext cx="7696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Comic Sans MS" pitchFamily="66" charset="0"/>
              </a:rPr>
              <a:t>Julie Smith </a:t>
            </a:r>
            <a:endParaRPr kumimoji="0" lang="en-US" sz="28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773680" y="4037012"/>
            <a:ext cx="484632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Subtitle 4"/>
          <p:cNvSpPr txBox="1">
            <a:spLocks/>
          </p:cNvSpPr>
          <p:nvPr/>
        </p:nvSpPr>
        <p:spPr>
          <a:xfrm>
            <a:off x="2057400" y="4178968"/>
            <a:ext cx="6019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Week of </a:t>
            </a:r>
            <a:r>
              <a:rPr lang="en-US" sz="2000" dirty="0" smtClean="0">
                <a:latin typeface="Comic Sans MS" pitchFamily="66" charset="0"/>
              </a:rPr>
              <a:t>September 20</a:t>
            </a:r>
            <a:r>
              <a:rPr lang="en-US" sz="2000" baseline="30000" dirty="0" smtClean="0">
                <a:latin typeface="Comic Sans MS" pitchFamily="66" charset="0"/>
              </a:rPr>
              <a:t>th</a:t>
            </a:r>
            <a:r>
              <a:rPr lang="en-US" sz="2000" dirty="0" smtClean="0">
                <a:latin typeface="Comic Sans MS" pitchFamily="66" charset="0"/>
              </a:rPr>
              <a:t> – 24</a:t>
            </a:r>
            <a:r>
              <a:rPr lang="en-US" sz="2000" baseline="30000" dirty="0" smtClean="0">
                <a:latin typeface="Comic Sans MS" pitchFamily="66" charset="0"/>
              </a:rPr>
              <a:t>th</a:t>
            </a:r>
            <a:r>
              <a:rPr lang="en-US" sz="2000" dirty="0" smtClean="0">
                <a:latin typeface="Comic Sans MS" pitchFamily="66" charset="0"/>
              </a:rPr>
              <a:t>, 2010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en-US" sz="20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Subtitle 4"/>
          <p:cNvSpPr txBox="1">
            <a:spLocks/>
          </p:cNvSpPr>
          <p:nvPr/>
        </p:nvSpPr>
        <p:spPr>
          <a:xfrm>
            <a:off x="2057400" y="4724400"/>
            <a:ext cx="6019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Presented at </a:t>
            </a:r>
            <a:r>
              <a:rPr lang="en-US" sz="2000" noProof="0" dirty="0" smtClean="0">
                <a:latin typeface="Comic Sans MS" pitchFamily="66" charset="0"/>
              </a:rPr>
              <a:t>L.B. Williams Elementary </a:t>
            </a:r>
            <a:endParaRPr kumimoji="0" lang="en-US" sz="20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23080" y="4559968"/>
            <a:ext cx="338328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05720" y="5105400"/>
            <a:ext cx="384048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Subtitle 4"/>
          <p:cNvSpPr txBox="1">
            <a:spLocks/>
          </p:cNvSpPr>
          <p:nvPr/>
        </p:nvSpPr>
        <p:spPr>
          <a:xfrm>
            <a:off x="2057400" y="5269832"/>
            <a:ext cx="5562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Signature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Ms. </a:t>
            </a:r>
            <a:r>
              <a:rPr lang="en-US" sz="2000" dirty="0" err="1" smtClean="0">
                <a:latin typeface="Comic Sans MS" pitchFamily="66" charset="0"/>
              </a:rPr>
              <a:t>Stekl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en-US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382472" y="5650832"/>
            <a:ext cx="420624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52400" y="228600"/>
            <a:ext cx="8839200" cy="6477000"/>
            <a:chOff x="152400" y="228600"/>
            <a:chExt cx="8839200" cy="6477000"/>
          </a:xfrm>
        </p:grpSpPr>
        <p:sp>
          <p:nvSpPr>
            <p:cNvPr id="8" name="5-Point Star 7"/>
            <p:cNvSpPr/>
            <p:nvPr/>
          </p:nvSpPr>
          <p:spPr>
            <a:xfrm>
              <a:off x="685800" y="4648200"/>
              <a:ext cx="1295400" cy="13716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429000" y="228600"/>
              <a:ext cx="914400" cy="8382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7696200" y="228600"/>
              <a:ext cx="685800" cy="5334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7696200" y="4267200"/>
              <a:ext cx="1295400" cy="13716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943600" y="5867400"/>
              <a:ext cx="914400" cy="8382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7772400" y="6096000"/>
              <a:ext cx="533400" cy="4572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2895600" y="6096000"/>
              <a:ext cx="685800" cy="5334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5486400" y="304800"/>
              <a:ext cx="1066800" cy="9906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152400" y="6248400"/>
              <a:ext cx="533400" cy="4572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8229600" y="2819400"/>
              <a:ext cx="533400" cy="457200"/>
            </a:xfrm>
            <a:prstGeom prst="star5">
              <a:avLst/>
            </a:prstGeom>
            <a:solidFill>
              <a:srgbClr val="FFC0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65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11E3A0-AA58-464C-B78D-9BD5087669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TS030006570.potx</Template>
  <TotalTime>0</TotalTime>
  <Words>30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TS030006570</vt:lpstr>
      <vt:lpstr>Student of the Week</vt:lpstr>
    </vt:vector>
  </TitlesOfParts>
  <Company>Dakota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DSU DSU</dc:creator>
  <cp:keywords/>
  <dc:description/>
  <cp:lastModifiedBy/>
  <cp:revision>1</cp:revision>
  <dcterms:created xsi:type="dcterms:W3CDTF">2010-12-13T19:51:11Z</dcterms:created>
  <dcterms:modified xsi:type="dcterms:W3CDTF">2010-12-13T19:51:30Z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TC030006570</vt:lpwstr>
  </property>
</Properties>
</file>