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8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4027-C3AB-A841-945E-FF4BDBA628EE}" type="datetimeFigureOut">
              <a:rPr lang="en-US" smtClean="0"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C4FA-D35A-8C42-98BB-14D539948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4027-C3AB-A841-945E-FF4BDBA628EE}" type="datetimeFigureOut">
              <a:rPr lang="en-US" smtClean="0"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C4FA-D35A-8C42-98BB-14D539948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4027-C3AB-A841-945E-FF4BDBA628EE}" type="datetimeFigureOut">
              <a:rPr lang="en-US" smtClean="0"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C4FA-D35A-8C42-98BB-14D539948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4027-C3AB-A841-945E-FF4BDBA628EE}" type="datetimeFigureOut">
              <a:rPr lang="en-US" smtClean="0"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C4FA-D35A-8C42-98BB-14D539948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4027-C3AB-A841-945E-FF4BDBA628EE}" type="datetimeFigureOut">
              <a:rPr lang="en-US" smtClean="0"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C4FA-D35A-8C42-98BB-14D539948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4027-C3AB-A841-945E-FF4BDBA628EE}" type="datetimeFigureOut">
              <a:rPr lang="en-US" smtClean="0"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C4FA-D35A-8C42-98BB-14D539948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4027-C3AB-A841-945E-FF4BDBA628EE}" type="datetimeFigureOut">
              <a:rPr lang="en-US" smtClean="0"/>
              <a:t>12/7/2010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C4FA-D35A-8C42-98BB-14D539948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4027-C3AB-A841-945E-FF4BDBA628EE}" type="datetimeFigureOut">
              <a:rPr lang="en-US" smtClean="0"/>
              <a:t>12/7/2010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C4FA-D35A-8C42-98BB-14D539948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4027-C3AB-A841-945E-FF4BDBA628EE}" type="datetimeFigureOut">
              <a:rPr lang="en-US" smtClean="0"/>
              <a:t>12/7/2010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C4FA-D35A-8C42-98BB-14D539948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4027-C3AB-A841-945E-FF4BDBA628EE}" type="datetimeFigureOut">
              <a:rPr lang="en-US" smtClean="0"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C4FA-D35A-8C42-98BB-14D539948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4027-C3AB-A841-945E-FF4BDBA628EE}" type="datetimeFigureOut">
              <a:rPr lang="en-US" smtClean="0"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C4FA-D35A-8C42-98BB-14D539948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4027-C3AB-A841-945E-FF4BDBA628EE}" type="datetimeFigureOut">
              <a:rPr lang="en-US" smtClean="0"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C4FA-D35A-8C42-98BB-14D5399486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Second Life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Tara Geidel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Hypothesis: Thought that I could go to the map and pick a place to go. </a:t>
            </a:r>
            <a:endParaRPr lang="en-US" dirty="0"/>
          </a:p>
        </p:txBody>
      </p:sp>
      <p:pic>
        <p:nvPicPr>
          <p:cNvPr id="4" name="Content Placeholder 3" descr="Screen shot 2010-12-07 at 9.08.1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Hypothesis was wrong! I could not click on anything on the wall. </a:t>
            </a:r>
            <a:endParaRPr lang="en-US" dirty="0"/>
          </a:p>
        </p:txBody>
      </p:sp>
      <p:pic>
        <p:nvPicPr>
          <p:cNvPr id="4" name="Content Placeholder 3" descr="Screen shot 2010-12-07 at 9.08.0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Hypothesis: I think that I can walk to the water and swim. </a:t>
            </a:r>
            <a:endParaRPr lang="en-US" dirty="0"/>
          </a:p>
        </p:txBody>
      </p:sp>
      <p:pic>
        <p:nvPicPr>
          <p:cNvPr id="4" name="Content Placeholder 3" descr="Screen shot 2010-12-07 at 9.11.4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Hypothesis is right! I could walk in the water and see what was in it. </a:t>
            </a:r>
            <a:endParaRPr lang="en-US" dirty="0"/>
          </a:p>
        </p:txBody>
      </p:sp>
      <p:pic>
        <p:nvPicPr>
          <p:cNvPr id="4" name="Content Placeholder 3" descr="Screen shot 2010-12-07 at 9.12.2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66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Second Life </vt:lpstr>
      <vt:lpstr>Hypothesis: Thought that I could go to the map and pick a place to go. </vt:lpstr>
      <vt:lpstr>Hypothesis was wrong! I could not click on anything on the wall. </vt:lpstr>
      <vt:lpstr>Hypothesis: I think that I can walk to the water and swim. </vt:lpstr>
      <vt:lpstr>Hypothesis is right! I could walk in the water and see what was in it. </vt:lpstr>
    </vt:vector>
  </TitlesOfParts>
  <Company>Dakota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Life</dc:title>
  <dc:creator>DSU DSU</dc:creator>
  <cp:lastModifiedBy>Windows User</cp:lastModifiedBy>
  <cp:revision>1</cp:revision>
  <dcterms:created xsi:type="dcterms:W3CDTF">2010-12-08T03:14:58Z</dcterms:created>
  <dcterms:modified xsi:type="dcterms:W3CDTF">2010-12-08T04:30:30Z</dcterms:modified>
</cp:coreProperties>
</file>